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18"/>
  </p:notesMasterIdLst>
  <p:sldIdLst>
    <p:sldId id="295" r:id="rId2"/>
    <p:sldId id="297" r:id="rId3"/>
    <p:sldId id="296" r:id="rId4"/>
    <p:sldId id="299" r:id="rId5"/>
    <p:sldId id="309" r:id="rId6"/>
    <p:sldId id="302" r:id="rId7"/>
    <p:sldId id="312" r:id="rId8"/>
    <p:sldId id="300" r:id="rId9"/>
    <p:sldId id="306" r:id="rId10"/>
    <p:sldId id="307" r:id="rId11"/>
    <p:sldId id="308" r:id="rId12"/>
    <p:sldId id="304" r:id="rId13"/>
    <p:sldId id="305" r:id="rId14"/>
    <p:sldId id="303" r:id="rId15"/>
    <p:sldId id="301" r:id="rId16"/>
    <p:sldId id="310" r:id="rId17"/>
  </p:sldIdLst>
  <p:sldSz cx="12192000" cy="6858000"/>
  <p:notesSz cx="6858000" cy="9144000"/>
  <p:embeddedFontLst>
    <p:embeddedFont>
      <p:font typeface="Cascadia Code" panose="020B0609020000020004" pitchFamily="49" charset="0"/>
      <p:regular r:id="rId19"/>
      <p:bold r:id="rId20"/>
      <p:italic r:id="rId21"/>
      <p:boldItalic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NanumGothic" panose="020D0604000000000000" pitchFamily="34" charset="-127"/>
      <p:regular r:id="rId27"/>
      <p:bold r:id="rId28"/>
    </p:embeddedFont>
    <p:embeddedFont>
      <p:font typeface="Open Sans Light" pitchFamily="2" charset="0"/>
      <p:regular r:id="rId29"/>
      <p:italic r:id="rId30"/>
    </p:embeddedFont>
    <p:embeddedFont>
      <p:font typeface="Space Grotesk" pitchFamily="2" charset="0"/>
      <p:regular r:id="rId31"/>
      <p:bold r:id="rId32"/>
    </p:embeddedFont>
    <p:embeddedFont>
      <p:font typeface="Space Grotesk Medium" pitchFamily="2" charset="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 ME" id="{F9D0672A-D7AE-1847-94BE-C0722C136B38}">
          <p14:sldIdLst>
            <p14:sldId id="295"/>
          </p14:sldIdLst>
        </p14:section>
        <p14:section name="Light Mode" id="{FBAC04BA-B92C-FC47-972C-B1B4268589A5}">
          <p14:sldIdLst>
            <p14:sldId id="297"/>
            <p14:sldId id="296"/>
            <p14:sldId id="299"/>
            <p14:sldId id="309"/>
            <p14:sldId id="302"/>
            <p14:sldId id="312"/>
            <p14:sldId id="300"/>
            <p14:sldId id="306"/>
            <p14:sldId id="307"/>
            <p14:sldId id="308"/>
            <p14:sldId id="304"/>
            <p14:sldId id="305"/>
            <p14:sldId id="303"/>
            <p14:sldId id="301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EAAF71-90A2-A744-BC54-DF58877ECE28}" v="9" dt="2024-02-04T03:17:28.1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31" autoAdjust="0"/>
    <p:restoredTop sz="96110"/>
  </p:normalViewPr>
  <p:slideViewPr>
    <p:cSldViewPr snapToGrid="0">
      <p:cViewPr varScale="1">
        <p:scale>
          <a:sx n="108" d="100"/>
          <a:sy n="108" d="100"/>
        </p:scale>
        <p:origin x="273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microsoft.com/office/2015/10/relationships/revisionInfo" Target="revisionInfo.xml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Yoo" userId="72290f8e-9d14-4509-9bdc-6837d2b9e6e4" providerId="ADAL" clId="{95EAAF71-90A2-A744-BC54-DF58877ECE28}"/>
    <pc:docChg chg="undo custSel addSld delSld modSld modMainMaster modSection">
      <pc:chgData name="Justin Yoo" userId="72290f8e-9d14-4509-9bdc-6837d2b9e6e4" providerId="ADAL" clId="{95EAAF71-90A2-A744-BC54-DF58877ECE28}" dt="2024-02-04T03:24:11.379" v="257" actId="20577"/>
      <pc:docMkLst>
        <pc:docMk/>
      </pc:docMkLst>
      <pc:sldChg chg="del">
        <pc:chgData name="Justin Yoo" userId="72290f8e-9d14-4509-9bdc-6837d2b9e6e4" providerId="ADAL" clId="{95EAAF71-90A2-A744-BC54-DF58877ECE28}" dt="2024-02-04T03:13:58.839" v="37" actId="2696"/>
        <pc:sldMkLst>
          <pc:docMk/>
          <pc:sldMk cId="3127784773" sldId="280"/>
        </pc:sldMkLst>
      </pc:sldChg>
      <pc:sldChg chg="del">
        <pc:chgData name="Justin Yoo" userId="72290f8e-9d14-4509-9bdc-6837d2b9e6e4" providerId="ADAL" clId="{95EAAF71-90A2-A744-BC54-DF58877ECE28}" dt="2024-02-04T03:14:35.417" v="41" actId="2696"/>
        <pc:sldMkLst>
          <pc:docMk/>
          <pc:sldMk cId="121869812" sldId="289"/>
        </pc:sldMkLst>
      </pc:sldChg>
      <pc:sldChg chg="modSp mod">
        <pc:chgData name="Justin Yoo" userId="72290f8e-9d14-4509-9bdc-6837d2b9e6e4" providerId="ADAL" clId="{95EAAF71-90A2-A744-BC54-DF58877ECE28}" dt="2024-02-04T03:24:11.379" v="257" actId="20577"/>
        <pc:sldMkLst>
          <pc:docMk/>
          <pc:sldMk cId="2197797364" sldId="295"/>
        </pc:sldMkLst>
        <pc:spChg chg="mod">
          <ac:chgData name="Justin Yoo" userId="72290f8e-9d14-4509-9bdc-6837d2b9e6e4" providerId="ADAL" clId="{95EAAF71-90A2-A744-BC54-DF58877ECE28}" dt="2024-02-04T03:24:11.379" v="257" actId="20577"/>
          <ac:spMkLst>
            <pc:docMk/>
            <pc:sldMk cId="2197797364" sldId="295"/>
            <ac:spMk id="3" creationId="{0FD837C5-1AF7-95D7-0E8D-88271F09A8D9}"/>
          </ac:spMkLst>
        </pc:spChg>
      </pc:sldChg>
      <pc:sldChg chg="modSp mod modClrScheme chgLayout">
        <pc:chgData name="Justin Yoo" userId="72290f8e-9d14-4509-9bdc-6837d2b9e6e4" providerId="ADAL" clId="{95EAAF71-90A2-A744-BC54-DF58877ECE28}" dt="2024-02-04T03:13:49.780" v="36" actId="700"/>
        <pc:sldMkLst>
          <pc:docMk/>
          <pc:sldMk cId="2919931578" sldId="296"/>
        </pc:sldMkLst>
        <pc:spChg chg="mod ord">
          <ac:chgData name="Justin Yoo" userId="72290f8e-9d14-4509-9bdc-6837d2b9e6e4" providerId="ADAL" clId="{95EAAF71-90A2-A744-BC54-DF58877ECE28}" dt="2024-02-04T03:13:49.780" v="36" actId="700"/>
          <ac:spMkLst>
            <pc:docMk/>
            <pc:sldMk cId="2919931578" sldId="296"/>
            <ac:spMk id="2" creationId="{70E7D251-7A29-B65E-BB59-3D744D554F3D}"/>
          </ac:spMkLst>
        </pc:spChg>
        <pc:spChg chg="mod ord">
          <ac:chgData name="Justin Yoo" userId="72290f8e-9d14-4509-9bdc-6837d2b9e6e4" providerId="ADAL" clId="{95EAAF71-90A2-A744-BC54-DF58877ECE28}" dt="2024-02-04T03:13:49.780" v="36" actId="700"/>
          <ac:spMkLst>
            <pc:docMk/>
            <pc:sldMk cId="2919931578" sldId="296"/>
            <ac:spMk id="3" creationId="{91A24030-0A83-430C-3CDC-B9265D2C97A0}"/>
          </ac:spMkLst>
        </pc:spChg>
      </pc:sldChg>
      <pc:sldChg chg="mod modClrScheme chgLayout">
        <pc:chgData name="Justin Yoo" userId="72290f8e-9d14-4509-9bdc-6837d2b9e6e4" providerId="ADAL" clId="{95EAAF71-90A2-A744-BC54-DF58877ECE28}" dt="2024-02-04T03:13:23.051" v="35" actId="700"/>
        <pc:sldMkLst>
          <pc:docMk/>
          <pc:sldMk cId="3226443285" sldId="297"/>
        </pc:sldMkLst>
      </pc:sldChg>
      <pc:sldChg chg="delSp modSp mod modClrScheme delAnim chgLayout">
        <pc:chgData name="Justin Yoo" userId="72290f8e-9d14-4509-9bdc-6837d2b9e6e4" providerId="ADAL" clId="{95EAAF71-90A2-A744-BC54-DF58877ECE28}" dt="2024-02-04T03:19:10.808" v="149" actId="1076"/>
        <pc:sldMkLst>
          <pc:docMk/>
          <pc:sldMk cId="1794320312" sldId="298"/>
        </pc:sldMkLst>
        <pc:spChg chg="mod ord">
          <ac:chgData name="Justin Yoo" userId="72290f8e-9d14-4509-9bdc-6837d2b9e6e4" providerId="ADAL" clId="{95EAAF71-90A2-A744-BC54-DF58877ECE28}" dt="2024-02-04T03:19:10.808" v="149" actId="1076"/>
          <ac:spMkLst>
            <pc:docMk/>
            <pc:sldMk cId="1794320312" sldId="298"/>
            <ac:spMk id="2" creationId="{9F83A9DB-38EB-57FE-C100-3EB918E10C8A}"/>
          </ac:spMkLst>
        </pc:spChg>
        <pc:spChg chg="mod ord">
          <ac:chgData name="Justin Yoo" userId="72290f8e-9d14-4509-9bdc-6837d2b9e6e4" providerId="ADAL" clId="{95EAAF71-90A2-A744-BC54-DF58877ECE28}" dt="2024-02-04T03:19:10.808" v="149" actId="1076"/>
          <ac:spMkLst>
            <pc:docMk/>
            <pc:sldMk cId="1794320312" sldId="298"/>
            <ac:spMk id="4" creationId="{42289DC5-BCF7-775E-BC2C-083414B6E35C}"/>
          </ac:spMkLst>
        </pc:spChg>
        <pc:picChg chg="del">
          <ac:chgData name="Justin Yoo" userId="72290f8e-9d14-4509-9bdc-6837d2b9e6e4" providerId="ADAL" clId="{95EAAF71-90A2-A744-BC54-DF58877ECE28}" dt="2024-02-04T03:18:46.727" v="145" actId="478"/>
          <ac:picMkLst>
            <pc:docMk/>
            <pc:sldMk cId="1794320312" sldId="298"/>
            <ac:picMk id="5" creationId="{4BD5B29B-D37A-0F55-E5FF-791D5010459C}"/>
          </ac:picMkLst>
        </pc:picChg>
        <pc:picChg chg="del">
          <ac:chgData name="Justin Yoo" userId="72290f8e-9d14-4509-9bdc-6837d2b9e6e4" providerId="ADAL" clId="{95EAAF71-90A2-A744-BC54-DF58877ECE28}" dt="2024-02-04T03:18:46.727" v="145" actId="478"/>
          <ac:picMkLst>
            <pc:docMk/>
            <pc:sldMk cId="1794320312" sldId="298"/>
            <ac:picMk id="6" creationId="{8FB7AE80-78AF-AD6F-83B6-69E8BE69C15B}"/>
          </ac:picMkLst>
        </pc:picChg>
      </pc:sldChg>
      <pc:sldChg chg="del">
        <pc:chgData name="Justin Yoo" userId="72290f8e-9d14-4509-9bdc-6837d2b9e6e4" providerId="ADAL" clId="{95EAAF71-90A2-A744-BC54-DF58877ECE28}" dt="2024-02-04T03:16:08.311" v="88" actId="2696"/>
        <pc:sldMkLst>
          <pc:docMk/>
          <pc:sldMk cId="1767585408" sldId="299"/>
        </pc:sldMkLst>
      </pc:sldChg>
      <pc:sldChg chg="addSp delSp modSp new del mod modClrScheme chgLayout">
        <pc:chgData name="Justin Yoo" userId="72290f8e-9d14-4509-9bdc-6837d2b9e6e4" providerId="ADAL" clId="{95EAAF71-90A2-A744-BC54-DF58877ECE28}" dt="2024-02-04T03:14:24.309" v="40" actId="2696"/>
        <pc:sldMkLst>
          <pc:docMk/>
          <pc:sldMk cId="951895367" sldId="300"/>
        </pc:sldMkLst>
        <pc:spChg chg="del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2" creationId="{32D0A3B9-411C-6F1D-9AFA-91F538F28BC2}"/>
          </ac:spMkLst>
        </pc:spChg>
        <pc:spChg chg="del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3" creationId="{FF16B479-8360-A7C0-7071-9C73FF8C185D}"/>
          </ac:spMkLst>
        </pc:spChg>
        <pc:spChg chg="add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4" creationId="{82042F0E-B8A8-B9CF-F8D4-925BB8BDEFE2}"/>
          </ac:spMkLst>
        </pc:spChg>
        <pc:spChg chg="add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5" creationId="{E0C9444B-EBB8-1AD9-EB53-64736C941383}"/>
          </ac:spMkLst>
        </pc:spChg>
      </pc:sldChg>
      <pc:sldMasterChg chg="addSldLayout delSldLayout modSldLayout sldLayoutOrd">
        <pc:chgData name="Justin Yoo" userId="72290f8e-9d14-4509-9bdc-6837d2b9e6e4" providerId="ADAL" clId="{95EAAF71-90A2-A744-BC54-DF58877ECE28}" dt="2024-02-04T03:18:26.609" v="144" actId="2696"/>
        <pc:sldMasterMkLst>
          <pc:docMk/>
          <pc:sldMasterMk cId="658044255" sldId="2147483661"/>
        </pc:sldMasterMkLst>
        <pc:sldLayoutChg chg="del">
          <pc:chgData name="Justin Yoo" userId="72290f8e-9d14-4509-9bdc-6837d2b9e6e4" providerId="ADAL" clId="{95EAAF71-90A2-A744-BC54-DF58877ECE28}" dt="2024-02-04T03:18:26.602" v="142" actId="2696"/>
          <pc:sldLayoutMkLst>
            <pc:docMk/>
            <pc:sldMasterMk cId="658044255" sldId="2147483661"/>
            <pc:sldLayoutMk cId="3339475363" sldId="2147483675"/>
          </pc:sldLayoutMkLst>
        </pc:sldLayoutChg>
        <pc:sldLayoutChg chg="del">
          <pc:chgData name="Justin Yoo" userId="72290f8e-9d14-4509-9bdc-6837d2b9e6e4" providerId="ADAL" clId="{95EAAF71-90A2-A744-BC54-DF58877ECE28}" dt="2024-02-04T03:18:26.607" v="143" actId="2696"/>
          <pc:sldLayoutMkLst>
            <pc:docMk/>
            <pc:sldMasterMk cId="658044255" sldId="2147483661"/>
            <pc:sldLayoutMk cId="682840589" sldId="2147483676"/>
          </pc:sldLayoutMkLst>
        </pc:sldLayoutChg>
        <pc:sldLayoutChg chg="del">
          <pc:chgData name="Justin Yoo" userId="72290f8e-9d14-4509-9bdc-6837d2b9e6e4" providerId="ADAL" clId="{95EAAF71-90A2-A744-BC54-DF58877ECE28}" dt="2024-02-04T03:18:26.609" v="144" actId="2696"/>
          <pc:sldLayoutMkLst>
            <pc:docMk/>
            <pc:sldMasterMk cId="658044255" sldId="2147483661"/>
            <pc:sldLayoutMk cId="1379800944" sldId="2147483677"/>
          </pc:sldLayoutMkLst>
        </pc:sldLayoutChg>
        <pc:sldLayoutChg chg="del ord">
          <pc:chgData name="Justin Yoo" userId="72290f8e-9d14-4509-9bdc-6837d2b9e6e4" providerId="ADAL" clId="{95EAAF71-90A2-A744-BC54-DF58877ECE28}" dt="2024-02-04T03:16:29.594" v="90" actId="2696"/>
          <pc:sldLayoutMkLst>
            <pc:docMk/>
            <pc:sldMasterMk cId="658044255" sldId="2147483661"/>
            <pc:sldLayoutMk cId="4220574958" sldId="2147483679"/>
          </pc:sldLayoutMkLst>
        </pc:sldLayoutChg>
        <pc:sldLayoutChg chg="del">
          <pc:chgData name="Justin Yoo" userId="72290f8e-9d14-4509-9bdc-6837d2b9e6e4" providerId="ADAL" clId="{95EAAF71-90A2-A744-BC54-DF58877ECE28}" dt="2024-02-04T03:16:39.294" v="92" actId="2696"/>
          <pc:sldLayoutMkLst>
            <pc:docMk/>
            <pc:sldMasterMk cId="658044255" sldId="2147483661"/>
            <pc:sldLayoutMk cId="3968414722" sldId="2147483680"/>
          </pc:sldLayoutMkLst>
        </pc:sldLayoutChg>
        <pc:sldLayoutChg chg="del">
          <pc:chgData name="Justin Yoo" userId="72290f8e-9d14-4509-9bdc-6837d2b9e6e4" providerId="ADAL" clId="{95EAAF71-90A2-A744-BC54-DF58877ECE28}" dt="2024-02-04T03:16:40.592" v="93" actId="2696"/>
          <pc:sldLayoutMkLst>
            <pc:docMk/>
            <pc:sldMasterMk cId="658044255" sldId="2147483661"/>
            <pc:sldLayoutMk cId="3241515798" sldId="2147483681"/>
          </pc:sldLayoutMkLst>
        </pc:sldLayoutChg>
        <pc:sldLayoutChg chg="del">
          <pc:chgData name="Justin Yoo" userId="72290f8e-9d14-4509-9bdc-6837d2b9e6e4" providerId="ADAL" clId="{95EAAF71-90A2-A744-BC54-DF58877ECE28}" dt="2024-02-04T03:16:51.836" v="94" actId="2696"/>
          <pc:sldLayoutMkLst>
            <pc:docMk/>
            <pc:sldMasterMk cId="658044255" sldId="2147483661"/>
            <pc:sldLayoutMk cId="3208961420" sldId="2147483698"/>
          </pc:sldLayoutMkLst>
        </pc:sldLayoutChg>
        <pc:sldLayoutChg chg="addSp delSp modSp del mod">
          <pc:chgData name="Justin Yoo" userId="72290f8e-9d14-4509-9bdc-6837d2b9e6e4" providerId="ADAL" clId="{95EAAF71-90A2-A744-BC54-DF58877ECE28}" dt="2024-02-04T03:16:26.191" v="89" actId="2696"/>
          <pc:sldLayoutMkLst>
            <pc:docMk/>
            <pc:sldMasterMk cId="658044255" sldId="2147483661"/>
            <pc:sldLayoutMk cId="4213497921" sldId="2147483699"/>
          </pc:sldLayoutMkLst>
          <pc:spChg chg="add del mod">
            <ac:chgData name="Justin Yoo" userId="72290f8e-9d14-4509-9bdc-6837d2b9e6e4" providerId="ADAL" clId="{95EAAF71-90A2-A744-BC54-DF58877ECE28}" dt="2024-02-04T03:03:54.242" v="9" actId="478"/>
            <ac:spMkLst>
              <pc:docMk/>
              <pc:sldMasterMk cId="658044255" sldId="2147483661"/>
              <pc:sldLayoutMk cId="4213497921" sldId="2147483699"/>
              <ac:spMk id="2" creationId="{45B8AECB-F120-EF62-AD34-60F024EE274C}"/>
            </ac:spMkLst>
          </pc:spChg>
          <pc:spChg chg="add mod">
            <ac:chgData name="Justin Yoo" userId="72290f8e-9d14-4509-9bdc-6837d2b9e6e4" providerId="ADAL" clId="{95EAAF71-90A2-A744-BC54-DF58877ECE28}" dt="2024-02-04T03:04:53.054" v="16" actId="255"/>
            <ac:spMkLst>
              <pc:docMk/>
              <pc:sldMasterMk cId="658044255" sldId="2147483661"/>
              <pc:sldLayoutMk cId="4213497921" sldId="2147483699"/>
              <ac:spMk id="3" creationId="{9280637A-3761-D499-AE34-B2C8E3EE30B1}"/>
            </ac:spMkLst>
          </pc:spChg>
          <pc:spChg chg="del mod">
            <ac:chgData name="Justin Yoo" userId="72290f8e-9d14-4509-9bdc-6837d2b9e6e4" providerId="ADAL" clId="{95EAAF71-90A2-A744-BC54-DF58877ECE28}" dt="2024-02-04T03:04:44.007" v="15" actId="478"/>
            <ac:spMkLst>
              <pc:docMk/>
              <pc:sldMasterMk cId="658044255" sldId="2147483661"/>
              <pc:sldLayoutMk cId="4213497921" sldId="2147483699"/>
              <ac:spMk id="4" creationId="{8146C58A-A661-6D25-245D-ADBE6B2DD507}"/>
            </ac:spMkLst>
          </pc:spChg>
        </pc:sldLayoutChg>
        <pc:sldLayoutChg chg="del">
          <pc:chgData name="Justin Yoo" userId="72290f8e-9d14-4509-9bdc-6837d2b9e6e4" providerId="ADAL" clId="{95EAAF71-90A2-A744-BC54-DF58877ECE28}" dt="2024-02-04T03:16:38.014" v="91" actId="2696"/>
          <pc:sldLayoutMkLst>
            <pc:docMk/>
            <pc:sldMasterMk cId="658044255" sldId="2147483661"/>
            <pc:sldLayoutMk cId="4022759927" sldId="2147483700"/>
          </pc:sldLayoutMkLst>
        </pc:sldLayoutChg>
        <pc:sldLayoutChg chg="addSp delSp modSp new mod">
          <pc:chgData name="Justin Yoo" userId="72290f8e-9d14-4509-9bdc-6837d2b9e6e4" providerId="ADAL" clId="{95EAAF71-90A2-A744-BC54-DF58877ECE28}" dt="2024-02-04T03:06:13.534" v="18" actId="6014"/>
          <pc:sldLayoutMkLst>
            <pc:docMk/>
            <pc:sldMasterMk cId="658044255" sldId="2147483661"/>
            <pc:sldLayoutMk cId="2303446969" sldId="2147483701"/>
          </pc:sldLayoutMkLst>
          <pc:spChg chg="del">
            <ac:chgData name="Justin Yoo" userId="72290f8e-9d14-4509-9bdc-6837d2b9e6e4" providerId="ADAL" clId="{95EAAF71-90A2-A744-BC54-DF58877ECE28}" dt="2024-02-04T03:02:34.021" v="1" actId="478"/>
            <ac:spMkLst>
              <pc:docMk/>
              <pc:sldMasterMk cId="658044255" sldId="2147483661"/>
              <pc:sldLayoutMk cId="2303446969" sldId="2147483701"/>
              <ac:spMk id="2" creationId="{8ADFEC87-1054-A36B-FA6B-C71CE6E52A84}"/>
            </ac:spMkLst>
          </pc:spChg>
          <pc:picChg chg="add mod">
            <ac:chgData name="Justin Yoo" userId="72290f8e-9d14-4509-9bdc-6837d2b9e6e4" providerId="ADAL" clId="{95EAAF71-90A2-A744-BC54-DF58877ECE28}" dt="2024-02-04T03:02:54.981" v="7" actId="14100"/>
            <ac:picMkLst>
              <pc:docMk/>
              <pc:sldMasterMk cId="658044255" sldId="2147483661"/>
              <pc:sldLayoutMk cId="2303446969" sldId="2147483701"/>
              <ac:picMk id="4" creationId="{5703B4D1-2D63-248E-8C65-3168C966B002}"/>
            </ac:picMkLst>
          </pc:picChg>
        </pc:sldLayoutChg>
        <pc:sldLayoutChg chg="addSp delSp modSp mod ord delAnim">
          <pc:chgData name="Justin Yoo" userId="72290f8e-9d14-4509-9bdc-6837d2b9e6e4" providerId="ADAL" clId="{95EAAF71-90A2-A744-BC54-DF58877ECE28}" dt="2024-02-04T03:12:08.002" v="34" actId="1076"/>
          <pc:sldLayoutMkLst>
            <pc:docMk/>
            <pc:sldMasterMk cId="658044255" sldId="2147483661"/>
            <pc:sldLayoutMk cId="2880633415" sldId="2147483702"/>
          </pc:sldLayoutMkLst>
          <pc:picChg chg="del">
            <ac:chgData name="Justin Yoo" userId="72290f8e-9d14-4509-9bdc-6837d2b9e6e4" providerId="ADAL" clId="{95EAAF71-90A2-A744-BC54-DF58877ECE28}" dt="2024-02-04T03:12:00.189" v="33" actId="478"/>
            <ac:picMkLst>
              <pc:docMk/>
              <pc:sldMasterMk cId="658044255" sldId="2147483661"/>
              <pc:sldLayoutMk cId="2880633415" sldId="2147483702"/>
              <ac:picMk id="4" creationId="{2F6BF26A-DD1A-8E16-124C-2FD9EE844D67}"/>
            </ac:picMkLst>
          </pc:picChg>
          <pc:picChg chg="del">
            <ac:chgData name="Justin Yoo" userId="72290f8e-9d14-4509-9bdc-6837d2b9e6e4" providerId="ADAL" clId="{95EAAF71-90A2-A744-BC54-DF58877ECE28}" dt="2024-02-04T03:12:00.189" v="33" actId="478"/>
            <ac:picMkLst>
              <pc:docMk/>
              <pc:sldMasterMk cId="658044255" sldId="2147483661"/>
              <pc:sldLayoutMk cId="2880633415" sldId="2147483702"/>
              <ac:picMk id="5" creationId="{C45992D8-638A-ECD8-0C25-FF19852D43D1}"/>
            </ac:picMkLst>
          </pc:picChg>
          <pc:picChg chg="add mod">
            <ac:chgData name="Justin Yoo" userId="72290f8e-9d14-4509-9bdc-6837d2b9e6e4" providerId="ADAL" clId="{95EAAF71-90A2-A744-BC54-DF58877ECE28}" dt="2024-02-04T03:12:08.002" v="34" actId="1076"/>
            <ac:picMkLst>
              <pc:docMk/>
              <pc:sldMasterMk cId="658044255" sldId="2147483661"/>
              <pc:sldLayoutMk cId="2880633415" sldId="2147483702"/>
              <ac:picMk id="7" creationId="{1749E2C7-38BB-0A26-C3C8-432233013384}"/>
            </ac:picMkLst>
          </pc:picChg>
        </pc:sldLayoutChg>
        <pc:sldLayoutChg chg="addSp delSp modSp new mod">
          <pc:chgData name="Justin Yoo" userId="72290f8e-9d14-4509-9bdc-6837d2b9e6e4" providerId="ADAL" clId="{95EAAF71-90A2-A744-BC54-DF58877ECE28}" dt="2024-02-04T03:18:05.294" v="141" actId="1035"/>
          <pc:sldLayoutMkLst>
            <pc:docMk/>
            <pc:sldMasterMk cId="658044255" sldId="2147483661"/>
            <pc:sldLayoutMk cId="2063972986" sldId="2147483703"/>
          </pc:sldLayoutMkLst>
          <pc:spChg chg="del">
            <ac:chgData name="Justin Yoo" userId="72290f8e-9d14-4509-9bdc-6837d2b9e6e4" providerId="ADAL" clId="{95EAAF71-90A2-A744-BC54-DF58877ECE28}" dt="2024-02-04T03:17:26.153" v="96" actId="478"/>
            <ac:spMkLst>
              <pc:docMk/>
              <pc:sldMasterMk cId="658044255" sldId="2147483661"/>
              <pc:sldLayoutMk cId="2063972986" sldId="2147483703"/>
              <ac:spMk id="2" creationId="{5F135CD4-DBE0-27AB-0AB4-FA7561AEFE72}"/>
            </ac:spMkLst>
          </pc:spChg>
          <pc:picChg chg="add mod">
            <ac:chgData name="Justin Yoo" userId="72290f8e-9d14-4509-9bdc-6837d2b9e6e4" providerId="ADAL" clId="{95EAAF71-90A2-A744-BC54-DF58877ECE28}" dt="2024-02-04T03:18:05.294" v="141" actId="1035"/>
            <ac:picMkLst>
              <pc:docMk/>
              <pc:sldMasterMk cId="658044255" sldId="2147483661"/>
              <pc:sldLayoutMk cId="2063972986" sldId="2147483703"/>
              <ac:picMk id="3" creationId="{44146B7A-B88A-7AE3-504C-95147D19687C}"/>
            </ac:picMkLst>
          </pc:pic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Space Grotesk Medium" pitchFamily="2" charset="77"/>
              <a:ea typeface="Open Sans Light" panose="020B0606030504020204" pitchFamily="34" charset="0"/>
              <a:cs typeface="Space Grotesk Medium" pitchFamily="2" charset="77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073F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D35D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82797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of a company&#10;&#10;Description automatically generated">
            <a:extLst>
              <a:ext uri="{FF2B5EF4-FFF2-40B4-BE49-F238E27FC236}">
                <a16:creationId xmlns:a16="http://schemas.microsoft.com/office/drawing/2014/main" id="{44146B7A-B88A-7AE3-504C-95147D1968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1800" y="30478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72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09600"/>
            <a:ext cx="6399212" cy="5727700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0386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399212" cy="5638799"/>
          </a:xfrm>
        </p:spPr>
        <p:txBody>
          <a:bodyPr lIns="0" tIns="0" rIns="0" bIns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1275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poster with a glowing globe&#10;&#10;Description automatically generated">
            <a:extLst>
              <a:ext uri="{FF2B5EF4-FFF2-40B4-BE49-F238E27FC236}">
                <a16:creationId xmlns:a16="http://schemas.microsoft.com/office/drawing/2014/main" id="{5703B4D1-2D63-248E-8C65-3168C966B0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46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A logo of a company&#10;&#10;Description automatically generated">
            <a:extLst>
              <a:ext uri="{FF2B5EF4-FFF2-40B4-BE49-F238E27FC236}">
                <a16:creationId xmlns:a16="http://schemas.microsoft.com/office/drawing/2014/main" id="{1749E2C7-38BB-0A26-C3C8-4322330133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87807" y="16290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33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3912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7975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7975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200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0200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701" r:id="rId3"/>
    <p:sldLayoutId id="2147483702" r:id="rId4"/>
    <p:sldLayoutId id="2147483682" r:id="rId5"/>
    <p:sldLayoutId id="2147483678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703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 Light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pace+Grotesk/about" TargetMode="External"/><Relationship Id="rId2" Type="http://schemas.openxmlformats.org/officeDocument/2006/relationships/hyperlink" Target="https://microsoft-my.sharepoint.com/:u:/p/v-kmoujaes/EfQEmsKOgjBNv674KlIrBocB5qiGKAqONruOlWa2Zn55xw?e=7Bulmq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containers.dev/" TargetMode="Externa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gppbkr/appdev-in-a-day" TargetMode="Externa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gppbkr/appdev-in-a-day/devops" TargetMode="Externa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gppbkr/m365dev" TargetMode="Externa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gppbkr/ppdev" TargetMode="Externa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837C5-1AF7-95D7-0E8D-88271F09A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809" y="1779092"/>
            <a:ext cx="9776381" cy="329981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ED35D1">
                    <a:alpha val="90000"/>
                  </a:srgbClr>
                </a:solidFill>
                <a:latin typeface="Space Grotesk Medium"/>
              </a:rPr>
              <a:t>READ</a:t>
            </a:r>
            <a:r>
              <a:rPr lang="en-US" sz="1800" b="1" dirty="0">
                <a:solidFill>
                  <a:srgbClr val="ED35D1">
                    <a:alpha val="90000"/>
                  </a:srgbClr>
                </a:solidFill>
              </a:rPr>
              <a:t> ME</a:t>
            </a:r>
            <a:br>
              <a:rPr lang="en-US" sz="1800" b="1" dirty="0">
                <a:solidFill>
                  <a:schemeClr val="tx1">
                    <a:alpha val="90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This template uses the font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‘Space 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Grotesk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and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‘Open Sans’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for English and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Nanum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 Gothic / </a:t>
            </a:r>
            <a:r>
              <a:rPr lang="ko-KR" alt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나눔고딕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for Korean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– be sure to download the font before making edits to the deck.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Here’s the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to the ZIP file containing the font.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If you cannot access the link above, you can download the font for free via</a:t>
            </a:r>
            <a:r>
              <a:rPr lang="en-US" dirty="0">
                <a:solidFill>
                  <a:schemeClr val="tx1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Fonts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7797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Development Containers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 err="1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containers.dev</a:t>
            </a: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82731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latin typeface="Space Grotesk Medium" pitchFamily="2" charset="77"/>
                <a:cs typeface="Space Grotesk Medium" pitchFamily="2" charset="77"/>
              </a:rPr>
              <a:t>containers.dev</a:t>
            </a:r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Defines developer container spec</a:t>
            </a:r>
          </a:p>
        </p:txBody>
      </p:sp>
    </p:spTree>
    <p:extLst>
      <p:ext uri="{BB962C8B-B14F-4D97-AF65-F5344CB8AC3E}">
        <p14:creationId xmlns:p14="http://schemas.microsoft.com/office/powerpoint/2010/main" val="979080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GitHub </a:t>
            </a:r>
            <a:r>
              <a:rPr lang="en-US" sz="4000" dirty="0" err="1">
                <a:latin typeface="Space Grotesk Medium" pitchFamily="2" charset="77"/>
                <a:cs typeface="Space Grotesk Medium" pitchFamily="2" charset="77"/>
              </a:rPr>
              <a:t>Codespaces</a:t>
            </a:r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Implementation of Development Containers</a:t>
            </a:r>
          </a:p>
        </p:txBody>
      </p:sp>
    </p:spTree>
    <p:extLst>
      <p:ext uri="{BB962C8B-B14F-4D97-AF65-F5344CB8AC3E}">
        <p14:creationId xmlns:p14="http://schemas.microsoft.com/office/powerpoint/2010/main" val="4010266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GitHub </a:t>
            </a:r>
            <a:r>
              <a:rPr lang="en-US" sz="4000" dirty="0" err="1">
                <a:latin typeface="Space Grotesk Medium" pitchFamily="2" charset="77"/>
                <a:cs typeface="Space Grotesk Medium" pitchFamily="2" charset="77"/>
              </a:rPr>
              <a:t>Codespaces</a:t>
            </a:r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Share consistent development environment</a:t>
            </a:r>
            <a:br>
              <a:rPr lang="en-US" sz="4000" dirty="0">
                <a:latin typeface="Space Grotesk Medium" pitchFamily="2" charset="77"/>
                <a:cs typeface="Space Grotesk Medium" pitchFamily="2" charset="77"/>
              </a:rPr>
            </a:br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among project members</a:t>
            </a:r>
          </a:p>
        </p:txBody>
      </p:sp>
    </p:spTree>
    <p:extLst>
      <p:ext uri="{BB962C8B-B14F-4D97-AF65-F5344CB8AC3E}">
        <p14:creationId xmlns:p14="http://schemas.microsoft.com/office/powerpoint/2010/main" val="4012418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GitHub </a:t>
            </a:r>
            <a:r>
              <a:rPr lang="en-US" sz="4000" dirty="0" err="1">
                <a:latin typeface="Space Grotesk Medium" pitchFamily="2" charset="77"/>
                <a:cs typeface="Space Grotesk Medium" pitchFamily="2" charset="77"/>
              </a:rPr>
              <a:t>Codespaces</a:t>
            </a:r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Install same developer tools</a:t>
            </a:r>
          </a:p>
        </p:txBody>
      </p:sp>
    </p:spTree>
    <p:extLst>
      <p:ext uri="{BB962C8B-B14F-4D97-AF65-F5344CB8AC3E}">
        <p14:creationId xmlns:p14="http://schemas.microsoft.com/office/powerpoint/2010/main" val="2683364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Fork to your account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aka.ms/gppbkr/appdev-in-a-day</a:t>
            </a: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81016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Getting Started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aka.ms/gppbkr/appdev-in-a-day/</a:t>
            </a:r>
            <a:r>
              <a:rPr lang="en-US" sz="4000" dirty="0" err="1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devops</a:t>
            </a: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46848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443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D251-7A29-B65E-BB59-3D744D554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NanumGothic" pitchFamily="2" charset="-127"/>
              </a:rPr>
              <a:t>Setup</a:t>
            </a:r>
            <a:br>
              <a:rPr lang="en-US" altLang="ko-KR" dirty="0">
                <a:ea typeface="NanumGothic" pitchFamily="2" charset="-127"/>
              </a:rPr>
            </a:br>
            <a:r>
              <a:rPr lang="en-US" altLang="ko-KR" dirty="0">
                <a:ea typeface="NanumGothic" pitchFamily="2" charset="-127"/>
              </a:rPr>
              <a:t>Development</a:t>
            </a:r>
            <a:br>
              <a:rPr lang="en-US" altLang="ko-KR" dirty="0">
                <a:ea typeface="NanumGothic" pitchFamily="2" charset="-127"/>
              </a:rPr>
            </a:br>
            <a:r>
              <a:rPr lang="en-US" altLang="ko-KR" dirty="0">
                <a:ea typeface="NanumGothic" pitchFamily="2" charset="-127"/>
              </a:rPr>
              <a:t>Environment</a:t>
            </a:r>
            <a:endParaRPr lang="en-US" dirty="0">
              <a:ea typeface="NanumGothic" pitchFamily="2" charset="-12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24030-0A83-430C-3CDC-B9265D2C97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931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Separate web browser profile</a:t>
            </a:r>
          </a:p>
          <a:p>
            <a:pPr algn="ctr"/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To avoid session/cookie interference</a:t>
            </a:r>
          </a:p>
        </p:txBody>
      </p:sp>
    </p:spTree>
    <p:extLst>
      <p:ext uri="{BB962C8B-B14F-4D97-AF65-F5344CB8AC3E}">
        <p14:creationId xmlns:p14="http://schemas.microsoft.com/office/powerpoint/2010/main" val="1726816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Microsoft 365 Developer Program</a:t>
            </a:r>
          </a:p>
          <a:p>
            <a:pPr algn="ctr"/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 err="1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</a:t>
            </a:r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4000" dirty="0" err="1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gppbkr</a:t>
            </a:r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/m365dev</a:t>
            </a: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3A8101-B40D-29CD-16F6-C45E07AF8D19}"/>
              </a:ext>
            </a:extLst>
          </p:cNvPr>
          <p:cNvSpPr txBox="1"/>
          <p:nvPr/>
        </p:nvSpPr>
        <p:spPr>
          <a:xfrm rot="20700000">
            <a:off x="6920308" y="4807711"/>
            <a:ext cx="3448280" cy="5539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Pre-configured</a:t>
            </a:r>
          </a:p>
        </p:txBody>
      </p:sp>
    </p:spTree>
    <p:extLst>
      <p:ext uri="{BB962C8B-B14F-4D97-AF65-F5344CB8AC3E}">
        <p14:creationId xmlns:p14="http://schemas.microsoft.com/office/powerpoint/2010/main" val="685815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Power Platform Developer Plan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 err="1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</a:t>
            </a:r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4000" dirty="0" err="1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gppbkr</a:t>
            </a:r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4000" dirty="0" err="1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ppdev</a:t>
            </a: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C14CB5-4A67-B9EA-38C0-50B39DDB68D5}"/>
              </a:ext>
            </a:extLst>
          </p:cNvPr>
          <p:cNvSpPr txBox="1"/>
          <p:nvPr/>
        </p:nvSpPr>
        <p:spPr>
          <a:xfrm rot="20700000">
            <a:off x="6920308" y="4807711"/>
            <a:ext cx="3448280" cy="5539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Pre-configured</a:t>
            </a:r>
          </a:p>
        </p:txBody>
      </p:sp>
    </p:spTree>
    <p:extLst>
      <p:ext uri="{BB962C8B-B14F-4D97-AF65-F5344CB8AC3E}">
        <p14:creationId xmlns:p14="http://schemas.microsoft.com/office/powerpoint/2010/main" val="851941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tlCol="0" anchor="ctr"/>
          <a:lstStyle/>
          <a:p>
            <a:r>
              <a:rPr lang="en-US" sz="3300" dirty="0">
                <a:latin typeface="Space Grotesk Medium" pitchFamily="2" charset="77"/>
                <a:cs typeface="Space Grotesk Medium" pitchFamily="2" charset="77"/>
              </a:rPr>
              <a:t>Azure Portal: </a:t>
            </a:r>
            <a:r>
              <a:rPr lang="en-US" sz="3300" dirty="0">
                <a:solidFill>
                  <a:srgbClr val="92D05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https://portal.azure.com</a:t>
            </a:r>
          </a:p>
          <a:p>
            <a:endParaRPr lang="en-US" sz="3300" dirty="0">
              <a:latin typeface="Space Grotesk Medium" pitchFamily="2" charset="77"/>
              <a:cs typeface="Space Grotesk Medium" pitchFamily="2" charset="77"/>
            </a:endParaRPr>
          </a:p>
          <a:p>
            <a:r>
              <a:rPr lang="en-US" sz="3300" dirty="0">
                <a:latin typeface="Space Grotesk Medium" pitchFamily="2" charset="77"/>
                <a:cs typeface="Space Grotesk Medium" pitchFamily="2" charset="77"/>
              </a:rPr>
              <a:t>Username: </a:t>
            </a:r>
            <a:r>
              <a:rPr lang="en-US" sz="3300" dirty="0">
                <a:solidFill>
                  <a:srgbClr val="92D05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participant_xx@gppbkr.onmicrosoft.com</a:t>
            </a:r>
          </a:p>
          <a:p>
            <a:r>
              <a:rPr lang="en-US" sz="3300" dirty="0">
                <a:latin typeface="Space Grotesk Medium" pitchFamily="2" charset="77"/>
                <a:cs typeface="Space Grotesk Medium" pitchFamily="2" charset="77"/>
              </a:rPr>
              <a:t>Password: </a:t>
            </a:r>
            <a:r>
              <a:rPr lang="en-US" sz="3300" dirty="0">
                <a:solidFill>
                  <a:srgbClr val="92D05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P@$$w0rd12345!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EE3B2F-AA51-D3FB-8E1C-146D93018CED}"/>
              </a:ext>
            </a:extLst>
          </p:cNvPr>
          <p:cNvSpPr txBox="1"/>
          <p:nvPr/>
        </p:nvSpPr>
        <p:spPr>
          <a:xfrm rot="20700000">
            <a:off x="4750222" y="4495643"/>
            <a:ext cx="5621096" cy="5539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Space Grotesk" pitchFamily="2" charset="77"/>
                <a:cs typeface="Space Grotesk" pitchFamily="2" charset="77"/>
              </a:rPr>
              <a:t>Use separate browser profile!</a:t>
            </a:r>
          </a:p>
        </p:txBody>
      </p:sp>
    </p:spTree>
    <p:extLst>
      <p:ext uri="{BB962C8B-B14F-4D97-AF65-F5344CB8AC3E}">
        <p14:creationId xmlns:p14="http://schemas.microsoft.com/office/powerpoint/2010/main" val="585678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Development Containers</a:t>
            </a:r>
          </a:p>
          <a:p>
            <a:pPr algn="ctr"/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All runtime environments should be the same</a:t>
            </a:r>
          </a:p>
        </p:txBody>
      </p:sp>
    </p:spTree>
    <p:extLst>
      <p:ext uri="{BB962C8B-B14F-4D97-AF65-F5344CB8AC3E}">
        <p14:creationId xmlns:p14="http://schemas.microsoft.com/office/powerpoint/2010/main" val="11910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Development Containers</a:t>
            </a:r>
          </a:p>
          <a:p>
            <a:pPr algn="ctr"/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Why not development environment?</a:t>
            </a:r>
          </a:p>
        </p:txBody>
      </p:sp>
    </p:spTree>
    <p:extLst>
      <p:ext uri="{BB962C8B-B14F-4D97-AF65-F5344CB8AC3E}">
        <p14:creationId xmlns:p14="http://schemas.microsoft.com/office/powerpoint/2010/main" val="2829129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630</TotalTime>
  <Words>220</Words>
  <Application>Microsoft Office PowerPoint</Application>
  <PresentationFormat>Widescreen</PresentationFormat>
  <Paragraphs>46</Paragraphs>
  <Slides>16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Space Grotesk Medium</vt:lpstr>
      <vt:lpstr>Calibri</vt:lpstr>
      <vt:lpstr>Open Sans Light</vt:lpstr>
      <vt:lpstr>Space Grotesk</vt:lpstr>
      <vt:lpstr>Cascadia Code</vt:lpstr>
      <vt:lpstr>Arial</vt:lpstr>
      <vt:lpstr>Consolas</vt:lpstr>
      <vt:lpstr>NanumGothic</vt:lpstr>
      <vt:lpstr>1_Office Theme</vt:lpstr>
      <vt:lpstr>PowerPoint Presentation</vt:lpstr>
      <vt:lpstr>PowerPoint Presentation</vt:lpstr>
      <vt:lpstr>Setup Development Environment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Kitty Moujaes (ALLOVUS DESIGN INC)</dc:creator>
  <cp:lastModifiedBy>Justin Yoo</cp:lastModifiedBy>
  <cp:revision>25</cp:revision>
  <dcterms:created xsi:type="dcterms:W3CDTF">2023-09-13T17:25:02Z</dcterms:created>
  <dcterms:modified xsi:type="dcterms:W3CDTF">2024-02-20T13:53:24Z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